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4" d="100"/>
          <a:sy n="74" d="100"/>
        </p:scale>
        <p:origin x="-942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2/20/2013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2/20/2013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2/20/2013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2/20/2013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2/20/2013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2/20/2013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2/20/2013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2/20/2013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2/20/2013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2/20/2013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2/20/2013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2/20/2013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206061" y="381000"/>
            <a:ext cx="8785539" cy="677108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C’est mercredi, le </a:t>
            </a:r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20 </a:t>
            </a:r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février 2013</a:t>
            </a:r>
            <a:endParaRPr lang="fr-FR" sz="3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69730" y="1447800"/>
            <a:ext cx="8458200" cy="64633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b="1" dirty="0" smtClean="0">
                <a:latin typeface="Kristen ITC" pitchFamily="66" charset="0"/>
              </a:rPr>
              <a:t>Objectifs – </a:t>
            </a:r>
            <a:r>
              <a:rPr lang="fr-FR" sz="3600" dirty="0" err="1" smtClean="0">
                <a:latin typeface="Kristen ITC" pitchFamily="66" charset="0"/>
              </a:rPr>
              <a:t>you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will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be</a:t>
            </a:r>
            <a:r>
              <a:rPr lang="fr-FR" sz="3600" dirty="0" smtClean="0">
                <a:latin typeface="Kristen ITC" pitchFamily="66" charset="0"/>
              </a:rPr>
              <a:t> able to: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88512" y="4191000"/>
            <a:ext cx="8633139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Talk about your daily routine</a:t>
            </a:r>
            <a:endParaRPr lang="en-US" sz="2800" dirty="0">
              <a:latin typeface="Kristen ITC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42362" y="5327555"/>
            <a:ext cx="8633139" cy="954107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Understand what a reflexive verb is and conjugate them with any subject</a:t>
            </a:r>
            <a:endParaRPr lang="en-US" sz="2800" dirty="0">
              <a:latin typeface="Kristen ITC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82260" y="2971800"/>
            <a:ext cx="8633139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Use the adjective all/every  </a:t>
            </a:r>
            <a:r>
              <a:rPr lang="en-US" sz="2800" smtClean="0">
                <a:latin typeface="Kristen ITC" pitchFamily="66" charset="0"/>
              </a:rPr>
              <a:t>(forms of tout</a:t>
            </a:r>
            <a:r>
              <a:rPr lang="en-US" sz="2800" dirty="0" smtClean="0">
                <a:latin typeface="Kristen ITC" pitchFamily="66" charset="0"/>
              </a:rPr>
              <a:t>)</a:t>
            </a:r>
            <a:endParaRPr lang="en-US" sz="28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210</TotalTime>
  <Words>41</Words>
  <Application>Microsoft Office PowerPoint</Application>
  <PresentationFormat>On-screen Show (4:3)</PresentationFormat>
  <Paragraphs>5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103</cp:revision>
  <dcterms:created xsi:type="dcterms:W3CDTF">2011-09-14T23:22:57Z</dcterms:created>
  <dcterms:modified xsi:type="dcterms:W3CDTF">2013-02-20T17:16:15Z</dcterms:modified>
</cp:coreProperties>
</file>